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4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9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6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05B98-B2E1-4373-8BDD-2BB98C12D98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Dynamic Programming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087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Question 1: Min cost Climbing Stairs: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You are given an integer array cost where cost[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] is the cost of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step on a staircase.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Once you pay the cost, you can either climb one or two steps.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You can either start from the step with index 0, or the step with index 1.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Return the minimum cost to reach the top of the floor.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Eg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= [ 1,2,3]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output = 2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1"/>
            <a:ext cx="12203289" cy="6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75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63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20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98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04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19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8"/>
            <a:ext cx="12122870" cy="6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9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9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2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14455</TotalTime>
  <Words>89</Words>
  <Application>Microsoft Office PowerPoint</Application>
  <PresentationFormat>Widescreen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JetBrains Mono</vt:lpstr>
      <vt:lpstr>Office Theme</vt:lpstr>
      <vt:lpstr>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Netcracker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Ankalaki</dc:creator>
  <cp:lastModifiedBy>Suma Ankalaki</cp:lastModifiedBy>
  <cp:revision>27</cp:revision>
  <dcterms:created xsi:type="dcterms:W3CDTF">2023-12-07T08:44:41Z</dcterms:created>
  <dcterms:modified xsi:type="dcterms:W3CDTF">2024-09-14T19:57:00Z</dcterms:modified>
</cp:coreProperties>
</file>